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98" y="-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93BF-2F91-4961-93C8-2A94768D2306}" type="datetimeFigureOut">
              <a:rPr lang="fr-FR" smtClean="0"/>
              <a:t>09/09/2015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69FD2-D79C-4994-B94A-FBE7A7FCC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987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FD2-D79C-4994-B94A-FBE7A7FCCB7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18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12801"/>
            <a:ext cx="5829300" cy="56896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6604000"/>
            <a:ext cx="4800600" cy="1625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1828801"/>
            <a:ext cx="5829300" cy="3340100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5425018"/>
            <a:ext cx="5829300" cy="150918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3371850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21869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22546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74320" y="2133600"/>
            <a:ext cx="3031236" cy="603504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3030141" cy="8128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1" y="2133600"/>
            <a:ext cx="3031331" cy="8128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42900" y="2950464"/>
            <a:ext cx="3031236" cy="52181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504438" y="2950465"/>
            <a:ext cx="3031236" cy="52175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316" y="355600"/>
            <a:ext cx="2256235" cy="27940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53" y="364067"/>
            <a:ext cx="3746897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30316" y="3251201"/>
            <a:ext cx="2256235" cy="4917017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304800"/>
            <a:ext cx="4283868" cy="11938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1095" y="1524000"/>
            <a:ext cx="4541043" cy="6054725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7747000"/>
            <a:ext cx="4283868" cy="711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2133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72511" y="8475134"/>
            <a:ext cx="1564481" cy="486833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A309A6D-C09C-4548-B29A-6CF363A7E532}" type="datetimeFigureOut">
              <a:rPr lang="fr-FR" smtClean="0"/>
              <a:t>09/09/2015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4374" y="8475134"/>
            <a:ext cx="2135981" cy="486833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7459" y="8475134"/>
            <a:ext cx="421481" cy="486833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6343320" y="8665846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26839" y="8665846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ssmag26000@hotmail.f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07494" y="4283968"/>
            <a:ext cx="6192688" cy="4752528"/>
          </a:xfrm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fr-FR" sz="13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Lieu du Stage 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13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Gymnase </a:t>
            </a:r>
            <a:r>
              <a:rPr lang="fr-FR" sz="13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Soubeyran</a:t>
            </a:r>
            <a:r>
              <a:rPr lang="fr-FR" sz="13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avenue Jean Rabot, 26400 CREST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3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Club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fr-FR" sz="13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Association </a:t>
            </a:r>
            <a:r>
              <a:rPr lang="fr-FR" sz="13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Nanbudo</a:t>
            </a:r>
            <a:r>
              <a:rPr lang="fr-FR" sz="13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Crest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3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E-mail 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13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missmag26000@hotmail.fr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3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Contact </a:t>
            </a:r>
            <a:r>
              <a:rPr lang="fr-FR" sz="13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:: 06.63.56.31.07</a:t>
            </a:r>
            <a:r>
              <a:rPr lang="fr-FR" sz="8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/>
            </a:r>
            <a:br>
              <a:rPr lang="fr-FR" sz="8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fr-FR" sz="8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 </a:t>
            </a:r>
            <a:r>
              <a:rPr lang="fr-FR" sz="14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/>
            </a:r>
            <a:br>
              <a:rPr lang="fr-FR" sz="14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fr-FR" sz="14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                                          </a:t>
            </a:r>
            <a:r>
              <a:rPr lang="fr-FR" sz="1400" b="1" i="1" u="heavy" dirty="0" smtClean="0">
                <a:effectLst/>
              </a:rPr>
              <a:t>Feuille </a:t>
            </a:r>
            <a:r>
              <a:rPr lang="fr-FR" sz="1400" b="1" i="1" u="heavy" dirty="0">
                <a:effectLst/>
              </a:rPr>
              <a:t>d’inscription </a:t>
            </a:r>
            <a:r>
              <a:rPr lang="fr-FR" sz="1400" b="1" i="1" u="heavy" dirty="0" smtClean="0">
                <a:effectLst/>
              </a:rPr>
              <a:t>individuelle</a:t>
            </a:r>
            <a:r>
              <a:rPr lang="fr-FR" sz="800" b="1" i="1" u="heavy" dirty="0" smtClean="0">
                <a:effectLst/>
              </a:rPr>
              <a:t/>
            </a:r>
            <a:br>
              <a:rPr lang="fr-FR" sz="800" b="1" i="1" u="heavy" dirty="0" smtClean="0">
                <a:effectLst/>
              </a:rPr>
            </a:br>
            <a:r>
              <a:rPr lang="fr-FR" sz="800" dirty="0">
                <a:effectLst/>
              </a:rPr>
              <a:t> </a:t>
            </a: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b="1" i="1" dirty="0">
                <a:effectLst/>
              </a:rPr>
              <a:t>Nom :………………………………  Prénom :……………………………………</a:t>
            </a:r>
            <a:r>
              <a:rPr lang="fr-FR" sz="1400" b="1" dirty="0">
                <a:effectLst/>
              </a:rPr>
              <a:t/>
            </a:r>
            <a:br>
              <a:rPr lang="fr-FR" sz="1400" b="1" dirty="0">
                <a:effectLst/>
              </a:rPr>
            </a:br>
            <a:r>
              <a:rPr lang="fr-FR" sz="1400" b="1" i="1" dirty="0">
                <a:effectLst/>
              </a:rPr>
              <a:t>N° passeport WNF :……………………. Grade:.............................................. Club:..................................................... </a:t>
            </a:r>
            <a:r>
              <a:rPr lang="fr-FR" sz="1400" b="1" i="1" dirty="0" smtClean="0">
                <a:effectLst/>
              </a:rPr>
              <a:t>Adresse </a:t>
            </a:r>
            <a:r>
              <a:rPr lang="fr-FR" sz="1400" b="1" i="1" dirty="0">
                <a:effectLst/>
              </a:rPr>
              <a:t>mail</a:t>
            </a:r>
            <a:r>
              <a:rPr lang="fr-FR" sz="1400" b="1" i="1" dirty="0" smtClean="0">
                <a:effectLst/>
              </a:rPr>
              <a:t>:....................@.................</a:t>
            </a:r>
            <a:r>
              <a:rPr lang="fr-FR" sz="1400" i="1" dirty="0" smtClean="0">
                <a:effectLst/>
              </a:rPr>
              <a:t/>
            </a:r>
            <a:br>
              <a:rPr lang="fr-FR" sz="1400" i="1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dirty="0">
                <a:effectLst/>
              </a:rPr>
              <a:t/>
            </a:r>
            <a:br>
              <a:rPr lang="fr-FR" sz="1400" dirty="0">
                <a:effectLst/>
              </a:rPr>
            </a:br>
            <a:r>
              <a:rPr lang="fr-FR" sz="1400" dirty="0" smtClean="0">
                <a:effectLst/>
              </a:rPr>
              <a:t/>
            </a:r>
            <a:br>
              <a:rPr lang="fr-FR" sz="1400" dirty="0" smtClean="0">
                <a:effectLst/>
              </a:rPr>
            </a:br>
            <a:r>
              <a:rPr lang="fr-FR" sz="14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/>
            </a:r>
            <a:br>
              <a:rPr lang="fr-FR" sz="14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fr-FR" sz="1400" b="1" dirty="0" smtClean="0">
                <a:solidFill>
                  <a:schemeClr val="tx1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  </a:t>
            </a:r>
            <a:r>
              <a:rPr lang="fr-FR" sz="1400" dirty="0" smtClean="0">
                <a:solidFill>
                  <a:schemeClr val="tx1"/>
                </a:solidFill>
                <a:effectLst/>
                <a:latin typeface="Britannic Bold" panose="020B0903060703020204" pitchFamily="34" charset="0"/>
              </a:rPr>
              <a:t/>
            </a:r>
            <a:br>
              <a:rPr lang="fr-FR" sz="1400" dirty="0" smtClean="0">
                <a:solidFill>
                  <a:schemeClr val="tx1"/>
                </a:solidFill>
                <a:effectLst/>
                <a:latin typeface="Britannic Bold" panose="020B0903060703020204" pitchFamily="34" charset="0"/>
              </a:rPr>
            </a:br>
            <a:r>
              <a:rPr lang="fr-FR" sz="1400" dirty="0" smtClean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     </a:t>
            </a:r>
            <a:r>
              <a:rPr lang="fr-FR" sz="1600" b="1" dirty="0" smtClean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Date limite d’inscription le 17 Octobre 2015 </a:t>
            </a:r>
            <a:r>
              <a:rPr lang="fr-FR" sz="1400" b="1" dirty="0" smtClean="0">
                <a:solidFill>
                  <a:srgbClr val="3C1810"/>
                </a:solidFill>
                <a:effectLst/>
                <a:latin typeface="Britannic Bold" panose="020B0903060703020204" pitchFamily="34" charset="0"/>
              </a:rPr>
              <a:t/>
            </a:r>
            <a:br>
              <a:rPr lang="fr-FR" sz="1400" b="1" dirty="0" smtClean="0">
                <a:solidFill>
                  <a:srgbClr val="3C1810"/>
                </a:solidFill>
                <a:effectLst/>
                <a:latin typeface="Britannic Bold" panose="020B0903060703020204" pitchFamily="34" charset="0"/>
              </a:rPr>
            </a:br>
            <a:endParaRPr lang="fr-FR" sz="1400" dirty="0">
              <a:solidFill>
                <a:srgbClr val="3C181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07494" y="183452"/>
            <a:ext cx="6002247" cy="1796259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fr-FR" sz="1500" b="1" spc="230" dirty="0" smtClean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fr-FR" sz="4400" b="1" spc="23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STAGE NATIONAL</a:t>
            </a:r>
          </a:p>
          <a:p>
            <a:r>
              <a:rPr lang="fr-FR" sz="4400" b="1" spc="23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 d’AUTOMNE</a:t>
            </a:r>
            <a:endParaRPr lang="fr-FR" sz="1500" b="1" spc="230" dirty="0" smtClean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  <a:p>
            <a:endParaRPr lang="fr-FR" sz="1300" b="1" spc="230" dirty="0" smtClean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fr-FR" sz="4000" b="1" i="1" spc="23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Crest</a:t>
            </a:r>
          </a:p>
          <a:p>
            <a:endParaRPr lang="fr-FR" sz="1300" b="1" i="1" spc="230" dirty="0" smtClean="0">
              <a:solidFill>
                <a:schemeClr val="bg2">
                  <a:lumMod val="50000"/>
                </a:schemeClr>
              </a:solidFill>
              <a:latin typeface="Britannic Bold" panose="020B0903060703020204" pitchFamily="34" charset="0"/>
            </a:endParaRPr>
          </a:p>
          <a:p>
            <a:r>
              <a:rPr lang="fr-FR" sz="3600" b="1" spc="230" dirty="0" smtClean="0">
                <a:solidFill>
                  <a:schemeClr val="bg2">
                    <a:lumMod val="25000"/>
                  </a:schemeClr>
                </a:solidFill>
                <a:latin typeface="Britannic Bold" panose="020B0903060703020204" pitchFamily="34" charset="0"/>
              </a:rPr>
              <a:t>23-24-25 Octobre 2015</a:t>
            </a:r>
            <a:endParaRPr lang="fr-FR" sz="1600" b="1" spc="230" dirty="0">
              <a:solidFill>
                <a:schemeClr val="bg2">
                  <a:lumMod val="25000"/>
                </a:schemeClr>
              </a:solidFill>
              <a:latin typeface="Britannic Bold" panose="020B0903060703020204" pitchFamily="34" charset="0"/>
            </a:endParaRPr>
          </a:p>
        </p:txBody>
      </p:sp>
      <p:pic>
        <p:nvPicPr>
          <p:cNvPr id="1026" name="Picture 2" descr="afd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296" y="183453"/>
            <a:ext cx="637704" cy="63289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95267"/>
            <a:ext cx="814988" cy="809265"/>
          </a:xfrm>
          <a:prstGeom prst="ellipse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917469"/>
              </p:ext>
            </p:extLst>
          </p:nvPr>
        </p:nvGraphicFramePr>
        <p:xfrm>
          <a:off x="831404" y="4283968"/>
          <a:ext cx="4968552" cy="4007485"/>
        </p:xfrm>
        <a:graphic>
          <a:graphicData uri="http://schemas.openxmlformats.org/drawingml/2006/table">
            <a:tbl>
              <a:tblPr>
                <a:tableStyleId>{46F890A9-2807-4EBB-B81D-B2AA78EC7F39}</a:tableStyleId>
              </a:tblPr>
              <a:tblGrid>
                <a:gridCol w="2165092"/>
                <a:gridCol w="1082040"/>
                <a:gridCol w="857324"/>
                <a:gridCol w="864096"/>
              </a:tblGrid>
              <a:tr h="181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7368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Prix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Oui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Non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515"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Stage  </a:t>
                      </a:r>
                      <a:endParaRPr lang="fr-FR" sz="12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</a:rPr>
                        <a:t> 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46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effectLst/>
                      </a:endParaRPr>
                    </a:p>
                    <a:p>
                      <a:pPr marR="2946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</a:rPr>
                        <a:t>10</a:t>
                      </a:r>
                      <a:r>
                        <a:rPr lang="fr-FR" sz="1400" b="1" dirty="0">
                          <a:effectLst/>
                        </a:rPr>
                        <a:t>€</a:t>
                      </a:r>
                    </a:p>
                    <a:p>
                      <a:pPr marR="294640"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005"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H</a:t>
                      </a:r>
                      <a:r>
                        <a:rPr lang="fr-FR" sz="1200" b="1" spc="-5" dirty="0" smtClean="0">
                          <a:effectLst/>
                        </a:rPr>
                        <a:t>é</a:t>
                      </a:r>
                      <a:r>
                        <a:rPr lang="fr-FR" sz="1200" b="1" dirty="0" smtClean="0">
                          <a:effectLst/>
                        </a:rPr>
                        <a:t>b</a:t>
                      </a:r>
                      <a:r>
                        <a:rPr lang="fr-FR" sz="1200" b="1" spc="-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rg</a:t>
                      </a:r>
                      <a:r>
                        <a:rPr lang="fr-FR" sz="1200" b="1" spc="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m</a:t>
                      </a:r>
                      <a:r>
                        <a:rPr lang="fr-FR" sz="1200" b="1" spc="-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nt </a:t>
                      </a:r>
                      <a:r>
                        <a:rPr lang="fr-FR" sz="1200" b="1" dirty="0">
                          <a:effectLst/>
                        </a:rPr>
                        <a:t>Sa</a:t>
                      </a:r>
                      <a:r>
                        <a:rPr lang="fr-FR" sz="1200" b="1" spc="5" dirty="0">
                          <a:effectLst/>
                        </a:rPr>
                        <a:t>i</a:t>
                      </a:r>
                      <a:r>
                        <a:rPr lang="fr-FR" sz="1200" b="1" dirty="0">
                          <a:effectLst/>
                        </a:rPr>
                        <a:t>nt </a:t>
                      </a:r>
                      <a:r>
                        <a:rPr lang="fr-FR" sz="1200" b="1" spc="5" dirty="0">
                          <a:effectLst/>
                        </a:rPr>
                        <a:t>L</a:t>
                      </a:r>
                      <a:r>
                        <a:rPr lang="fr-FR" sz="1200" b="1" dirty="0">
                          <a:effectLst/>
                        </a:rPr>
                        <a:t>ouis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</a:rPr>
                        <a:t>2 nui</a:t>
                      </a:r>
                      <a:r>
                        <a:rPr lang="fr-FR" sz="1200" b="1" spc="5" dirty="0">
                          <a:effectLst/>
                        </a:rPr>
                        <a:t>t</a:t>
                      </a:r>
                      <a:r>
                        <a:rPr lang="fr-FR" sz="1200" b="1" dirty="0">
                          <a:effectLst/>
                        </a:rPr>
                        <a:t>s (petit </a:t>
                      </a:r>
                      <a:r>
                        <a:rPr lang="fr-FR" sz="1200" b="1" dirty="0" err="1">
                          <a:effectLst/>
                        </a:rPr>
                        <a:t>dej</a:t>
                      </a:r>
                      <a:r>
                        <a:rPr lang="fr-FR" sz="1200" b="1" dirty="0">
                          <a:effectLst/>
                        </a:rPr>
                        <a:t> inclus)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</a:p>
                    <a:p>
                      <a:pPr marR="294640"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35€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610"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</a:rPr>
                        <a:t>H</a:t>
                      </a:r>
                      <a:r>
                        <a:rPr lang="fr-FR" sz="1200" b="1" spc="-5" dirty="0">
                          <a:effectLst/>
                        </a:rPr>
                        <a:t>é</a:t>
                      </a:r>
                      <a:r>
                        <a:rPr lang="fr-FR" sz="1200" b="1" dirty="0">
                          <a:effectLst/>
                        </a:rPr>
                        <a:t>b</a:t>
                      </a:r>
                      <a:r>
                        <a:rPr lang="fr-FR" sz="1200" b="1" spc="-5" dirty="0">
                          <a:effectLst/>
                        </a:rPr>
                        <a:t>e</a:t>
                      </a:r>
                      <a:r>
                        <a:rPr lang="fr-FR" sz="1200" b="1" dirty="0">
                          <a:effectLst/>
                        </a:rPr>
                        <a:t>rg</a:t>
                      </a:r>
                      <a:r>
                        <a:rPr lang="fr-FR" sz="1200" b="1" spc="5" dirty="0">
                          <a:effectLst/>
                        </a:rPr>
                        <a:t>e</a:t>
                      </a:r>
                      <a:r>
                        <a:rPr lang="fr-FR" sz="1200" b="1" dirty="0">
                          <a:effectLst/>
                        </a:rPr>
                        <a:t>m</a:t>
                      </a:r>
                      <a:r>
                        <a:rPr lang="fr-FR" sz="1200" b="1" spc="-5" dirty="0">
                          <a:effectLst/>
                        </a:rPr>
                        <a:t>e</a:t>
                      </a:r>
                      <a:r>
                        <a:rPr lang="fr-FR" sz="1200" b="1" dirty="0">
                          <a:effectLst/>
                        </a:rPr>
                        <a:t>nt Sa</a:t>
                      </a:r>
                      <a:r>
                        <a:rPr lang="fr-FR" sz="1200" b="1" spc="5" dirty="0">
                          <a:effectLst/>
                        </a:rPr>
                        <a:t>i</a:t>
                      </a:r>
                      <a:r>
                        <a:rPr lang="fr-FR" sz="1200" b="1" dirty="0">
                          <a:effectLst/>
                        </a:rPr>
                        <a:t>nt </a:t>
                      </a:r>
                      <a:r>
                        <a:rPr lang="fr-FR" sz="1200" b="1" spc="5" dirty="0">
                          <a:effectLst/>
                        </a:rPr>
                        <a:t>L</a:t>
                      </a:r>
                      <a:r>
                        <a:rPr lang="fr-FR" sz="1200" b="1" dirty="0">
                          <a:effectLst/>
                        </a:rPr>
                        <a:t>ouis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1 </a:t>
                      </a:r>
                      <a:r>
                        <a:rPr lang="fr-FR" sz="1200" b="1" dirty="0">
                          <a:effectLst/>
                        </a:rPr>
                        <a:t>nuit (petit </a:t>
                      </a:r>
                      <a:r>
                        <a:rPr lang="fr-FR" sz="1200" b="1" dirty="0" err="1">
                          <a:effectLst/>
                        </a:rPr>
                        <a:t>dej</a:t>
                      </a:r>
                      <a:r>
                        <a:rPr lang="fr-FR" sz="1200" b="1" dirty="0">
                          <a:effectLst/>
                        </a:rPr>
                        <a:t> inclus)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</a:p>
                    <a:p>
                      <a:pPr marR="294640"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18€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35"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R</a:t>
                      </a:r>
                      <a:r>
                        <a:rPr lang="fr-FR" sz="1200" b="1" spc="-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pas </a:t>
                      </a:r>
                      <a:r>
                        <a:rPr lang="fr-FR" sz="1200" b="1" spc="-5" dirty="0">
                          <a:effectLst/>
                        </a:rPr>
                        <a:t>ve</a:t>
                      </a:r>
                      <a:r>
                        <a:rPr lang="fr-FR" sz="1200" b="1" dirty="0">
                          <a:effectLst/>
                        </a:rPr>
                        <a:t>ndr</a:t>
                      </a:r>
                      <a:r>
                        <a:rPr lang="fr-FR" sz="1200" b="1" spc="5" dirty="0">
                          <a:effectLst/>
                        </a:rPr>
                        <a:t>e</a:t>
                      </a:r>
                      <a:r>
                        <a:rPr lang="fr-FR" sz="1200" b="1" dirty="0">
                          <a:effectLst/>
                        </a:rPr>
                        <a:t>di</a:t>
                      </a:r>
                      <a:r>
                        <a:rPr lang="fr-FR" sz="1200" b="1" spc="5" dirty="0">
                          <a:effectLst/>
                        </a:rPr>
                        <a:t> </a:t>
                      </a:r>
                      <a:r>
                        <a:rPr lang="fr-FR" sz="1200" b="1" dirty="0">
                          <a:effectLst/>
                        </a:rPr>
                        <a:t>soir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46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effectLst/>
                      </a:endParaRPr>
                    </a:p>
                    <a:p>
                      <a:pPr marR="2946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</a:rPr>
                        <a:t>12</a:t>
                      </a:r>
                      <a:r>
                        <a:rPr lang="fr-FR" sz="1400" b="1" dirty="0">
                          <a:effectLst/>
                        </a:rPr>
                        <a:t>€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R</a:t>
                      </a:r>
                      <a:r>
                        <a:rPr lang="fr-FR" sz="1200" b="1" spc="-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pas </a:t>
                      </a:r>
                      <a:r>
                        <a:rPr lang="fr-FR" sz="1200" b="1" dirty="0">
                          <a:effectLst/>
                        </a:rPr>
                        <a:t>sam</a:t>
                      </a:r>
                      <a:r>
                        <a:rPr lang="fr-FR" sz="1200" b="1" spc="-5" dirty="0">
                          <a:effectLst/>
                        </a:rPr>
                        <a:t>e</a:t>
                      </a:r>
                      <a:r>
                        <a:rPr lang="fr-FR" sz="1200" b="1" dirty="0">
                          <a:effectLst/>
                        </a:rPr>
                        <a:t>di midi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46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effectLst/>
                      </a:endParaRPr>
                    </a:p>
                    <a:p>
                      <a:pPr marR="2946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</a:rPr>
                        <a:t>12</a:t>
                      </a:r>
                      <a:r>
                        <a:rPr lang="fr-FR" sz="1400" b="1" dirty="0">
                          <a:effectLst/>
                        </a:rPr>
                        <a:t>€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R</a:t>
                      </a:r>
                      <a:r>
                        <a:rPr lang="fr-FR" sz="1200" b="1" spc="-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pas </a:t>
                      </a:r>
                      <a:r>
                        <a:rPr lang="fr-FR" sz="1200" b="1" dirty="0">
                          <a:effectLst/>
                        </a:rPr>
                        <a:t>sam</a:t>
                      </a:r>
                      <a:r>
                        <a:rPr lang="fr-FR" sz="1200" b="1" spc="-5" dirty="0">
                          <a:effectLst/>
                        </a:rPr>
                        <a:t>e</a:t>
                      </a:r>
                      <a:r>
                        <a:rPr lang="fr-FR" sz="1200" b="1" dirty="0">
                          <a:effectLst/>
                        </a:rPr>
                        <a:t>di so</a:t>
                      </a:r>
                      <a:r>
                        <a:rPr lang="fr-FR" sz="1200" b="1" spc="5" dirty="0">
                          <a:effectLst/>
                        </a:rPr>
                        <a:t>i</a:t>
                      </a:r>
                      <a:r>
                        <a:rPr lang="fr-FR" sz="1200" b="1" dirty="0">
                          <a:effectLst/>
                        </a:rPr>
                        <a:t>r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46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effectLst/>
                      </a:endParaRPr>
                    </a:p>
                    <a:p>
                      <a:pPr marR="29464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</a:rPr>
                        <a:t>14</a:t>
                      </a:r>
                      <a:r>
                        <a:rPr lang="fr-FR" sz="1400" b="1" dirty="0">
                          <a:effectLst/>
                        </a:rPr>
                        <a:t>€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335"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Sa</a:t>
                      </a:r>
                      <a:r>
                        <a:rPr lang="fr-FR" sz="1200" b="1" spc="-5" dirty="0" smtClean="0">
                          <a:effectLst/>
                        </a:rPr>
                        <a:t>c</a:t>
                      </a:r>
                      <a:r>
                        <a:rPr lang="fr-FR" sz="1200" b="1" dirty="0" smtClean="0">
                          <a:effectLst/>
                        </a:rPr>
                        <a:t>h</a:t>
                      </a:r>
                      <a:r>
                        <a:rPr lang="fr-FR" sz="1200" b="1" spc="-5" dirty="0" smtClean="0">
                          <a:effectLst/>
                        </a:rPr>
                        <a:t>e</a:t>
                      </a:r>
                      <a:r>
                        <a:rPr lang="fr-FR" sz="1200" b="1" dirty="0" smtClean="0">
                          <a:effectLst/>
                        </a:rPr>
                        <a:t>t </a:t>
                      </a:r>
                      <a:r>
                        <a:rPr lang="fr-FR" sz="1200" b="1" dirty="0">
                          <a:effectLst/>
                        </a:rPr>
                        <a:t>Re</a:t>
                      </a:r>
                      <a:r>
                        <a:rPr lang="fr-FR" sz="1200" b="1" spc="-5" dirty="0">
                          <a:effectLst/>
                        </a:rPr>
                        <a:t>p</a:t>
                      </a:r>
                      <a:r>
                        <a:rPr lang="fr-FR" sz="1200" b="1" dirty="0">
                          <a:effectLst/>
                        </a:rPr>
                        <a:t>as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27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effectLst/>
                      </a:endParaRPr>
                    </a:p>
                    <a:p>
                      <a:pPr marR="332740" algn="ctr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</a:rPr>
                        <a:t>7</a:t>
                      </a:r>
                      <a:r>
                        <a:rPr lang="fr-FR" sz="1400" b="1" dirty="0">
                          <a:effectLst/>
                        </a:rPr>
                        <a:t>€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50">
                <a:tc gridSpan="2">
                  <a:txBody>
                    <a:bodyPr/>
                    <a:lstStyle/>
                    <a:p>
                      <a:pPr marR="112331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</a:rPr>
                        <a:t>TOTAL</a:t>
                      </a:r>
                      <a:endParaRPr lang="fr-FR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3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60</TotalTime>
  <Words>68</Words>
  <Application>Microsoft Office PowerPoint</Application>
  <PresentationFormat>Affichage à l'écran (4:3)</PresentationFormat>
  <Paragraphs>62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Exécutif</vt:lpstr>
      <vt:lpstr>Lieu du Stage : Gymnase Soubeyran, avenue Jean Rabot, 26400 CREST Club : Association Nanbudo Crest E-mail : missmag26000@hotmail.fr Contact :: 06.63.56.31.07                                             Feuille d’inscription individuelle   Nom :………………………………  Prénom :…………………………………… N° passeport WNF :……………………. Grade:.............................................. Club:..................................................... Adresse mail:....................@.................                             Date limite d’inscription le 17 Octobre 2015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Vendredi 23, Samedi 24 et Dimanche 25 Octobre 2015     Lieu du Stage : Gymnase Soubeyran, avenue Jean Rabot, 26400 CREST     Club : Association Nanbudo Crest e-mail : missmag26000@hotmail.fr contact :: 06.63.56.31.07   Le Stage: Le samedi inscriptions 9h   Entraînements : Le vendredi de 19h à 21h Le samedi de 10h à 12h30 et de 16h30 à 19h (apéritif et repas à 20h30) Le Dimanche  de 9h30 à 12h00    Les Repas : les repas et petits déjeuners seront pris à la salle des coloriages à deux pas du Gymnase. Pour les personnes qui partent tôt le dimanche, possibilité de repas froid à emporter (sur réservation).     Les hébergements :   - 1 :  Centre d’Hébergement Saint Louis chambre de 2 à 8 personnes : 18€ / nuit prévoir duvet ou couverture   - 2 : Hôtel La Saleine tel : 04.75.57.90.68           chambre à partir de 70 € / nuit avec petit déjeuner    Pour tout autre hébergement consulter :http://www.crest-tourisme.com     Transport  : pour les personnes qui arrivent en train (gare TGV Valence recommandée) vous pouvez emprunter un bus à Valence pour rejoindre Crest. Toutefois nous mettons en place des transports jusqu’à Valence si vous nous prévenez de vos lieux et heures d’arrivée.                               Date limite d’inscription le 17 Octobre 2015</dc:title>
  <dc:creator>jean</dc:creator>
  <cp:lastModifiedBy>jean</cp:lastModifiedBy>
  <cp:revision>8</cp:revision>
  <dcterms:created xsi:type="dcterms:W3CDTF">2015-09-08T10:14:00Z</dcterms:created>
  <dcterms:modified xsi:type="dcterms:W3CDTF">2015-09-09T16:59:03Z</dcterms:modified>
</cp:coreProperties>
</file>